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</p:sldIdLst>
  <p:sldSz cx="6858000" cy="9144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60" d="100"/>
          <a:sy n="60" d="100"/>
        </p:scale>
        <p:origin x="-2088" y="-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-32"/>
            <a:ext cx="6858024" cy="9144064"/>
            <a:chOff x="0" y="-32"/>
            <a:chExt cx="6858024" cy="9144064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5643578" cy="3571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8786874"/>
              <a:ext cx="6858000" cy="3571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-4036235" y="4393393"/>
              <a:ext cx="8429636" cy="3571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2464599" y="4464831"/>
              <a:ext cx="8429636" cy="3571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/>
            <p:cNvPicPr/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947581" y="-32"/>
              <a:ext cx="1910443" cy="135527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89C5-7131-463B-96FE-2E20F583EAB3}" type="datetimeFigureOut">
              <a:rPr lang="en-US" smtClean="0"/>
              <a:pPr/>
              <a:t>10/8/2013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1421-ED04-4275-BEB0-D52ECB65875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89C5-7131-463B-96FE-2E20F583EAB3}" type="datetimeFigureOut">
              <a:rPr lang="en-US" smtClean="0"/>
              <a:pPr/>
              <a:t>10/8/2013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1421-ED04-4275-BEB0-D52ECB65875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89C5-7131-463B-96FE-2E20F583EAB3}" type="datetimeFigureOut">
              <a:rPr lang="en-US" smtClean="0"/>
              <a:pPr/>
              <a:t>10/8/2013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1421-ED04-4275-BEB0-D52ECB65875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89C5-7131-463B-96FE-2E20F583EAB3}" type="datetimeFigureOut">
              <a:rPr lang="en-US" smtClean="0"/>
              <a:pPr/>
              <a:t>10/8/2013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1421-ED04-4275-BEB0-D52ECB65875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89C5-7131-463B-96FE-2E20F583EAB3}" type="datetimeFigureOut">
              <a:rPr lang="en-US" smtClean="0"/>
              <a:pPr/>
              <a:t>10/8/2013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1421-ED04-4275-BEB0-D52ECB65875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89C5-7131-463B-96FE-2E20F583EAB3}" type="datetimeFigureOut">
              <a:rPr lang="en-US" smtClean="0"/>
              <a:pPr/>
              <a:t>10/8/2013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1421-ED04-4275-BEB0-D52ECB65875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89C5-7131-463B-96FE-2E20F583EAB3}" type="datetimeFigureOut">
              <a:rPr lang="en-US" smtClean="0"/>
              <a:pPr/>
              <a:t>10/8/2013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1421-ED04-4275-BEB0-D52ECB65875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89C5-7131-463B-96FE-2E20F583EAB3}" type="datetimeFigureOut">
              <a:rPr lang="en-US" smtClean="0"/>
              <a:pPr/>
              <a:t>10/8/2013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1421-ED04-4275-BEB0-D52ECB65875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89C5-7131-463B-96FE-2E20F583EAB3}" type="datetimeFigureOut">
              <a:rPr lang="en-US" smtClean="0"/>
              <a:pPr/>
              <a:t>10/8/2013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1421-ED04-4275-BEB0-D52ECB65875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89C5-7131-463B-96FE-2E20F583EAB3}" type="datetimeFigureOut">
              <a:rPr lang="en-US" smtClean="0"/>
              <a:pPr/>
              <a:t>10/8/2013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1421-ED04-4275-BEB0-D52ECB65875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689C5-7131-463B-96FE-2E20F583EAB3}" type="datetimeFigureOut">
              <a:rPr lang="en-US" smtClean="0"/>
              <a:pPr/>
              <a:t>10/8/2013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81421-ED04-4275-BEB0-D52ECB658757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jn1209_023.jpg"/>
          <p:cNvPicPr/>
          <p:nvPr/>
        </p:nvPicPr>
        <p:blipFill>
          <a:blip r:embed="rId2" cstate="print"/>
          <a:srcRect b="89254"/>
          <a:stretch>
            <a:fillRect/>
          </a:stretch>
        </p:blipFill>
        <p:spPr>
          <a:xfrm>
            <a:off x="357166" y="357158"/>
            <a:ext cx="6143668" cy="3643338"/>
          </a:xfrm>
          <a:prstGeom prst="rect">
            <a:avLst/>
          </a:prstGeom>
        </p:spPr>
      </p:pic>
      <p:pic>
        <p:nvPicPr>
          <p:cNvPr id="13" name="Picture 12" descr="mjn1209_023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166" y="2928926"/>
            <a:ext cx="6143668" cy="4786346"/>
          </a:xfrm>
          <a:prstGeom prst="rect">
            <a:avLst/>
          </a:prstGeom>
        </p:spPr>
      </p:pic>
      <p:sp>
        <p:nvSpPr>
          <p:cNvPr id="1026" name="Text Box 2"/>
          <p:cNvSpPr txBox="1">
            <a:spLocks noChangeArrowheads="1"/>
          </p:cNvSpPr>
          <p:nvPr/>
        </p:nvSpPr>
        <p:spPr bwMode="auto">
          <a:xfrm>
            <a:off x="1071546" y="1785918"/>
            <a:ext cx="4714908" cy="1143008"/>
          </a:xfrm>
          <a:prstGeom prst="rect">
            <a:avLst/>
          </a:prstGeom>
          <a:solidFill>
            <a:srgbClr val="4F81B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entury Gothic" pitchFamily="34" charset="0"/>
                <a:cs typeface="Arial" pitchFamily="34" charset="0"/>
              </a:rPr>
              <a:t>ADVERTISING OPPORTUNITIES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entury Gothic" pitchFamily="34" charset="0"/>
                <a:cs typeface="Arial" pitchFamily="34" charset="0"/>
              </a:rPr>
              <a:t>LIVESTOCK EVENT 2014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pitchFamily="34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947557" y="0"/>
            <a:ext cx="1910443" cy="1355271"/>
          </a:xfrm>
          <a:prstGeom prst="rect">
            <a:avLst/>
          </a:prstGeom>
          <a:noFill/>
        </p:spPr>
      </p:pic>
      <p:pic>
        <p:nvPicPr>
          <p:cNvPr id="18" name="Picture 17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042" y="8001028"/>
            <a:ext cx="1253308" cy="571500"/>
          </a:xfrm>
          <a:prstGeom prst="rect">
            <a:avLst/>
          </a:prstGeom>
          <a:noFill/>
        </p:spPr>
      </p:pic>
      <p:pic>
        <p:nvPicPr>
          <p:cNvPr id="8" name="Picture 7" descr="Livestock Event Logo SB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08000" y="7776000"/>
            <a:ext cx="864000" cy="86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0688" y="827584"/>
            <a:ext cx="1965325" cy="1344613"/>
          </a:xfrm>
          <a:prstGeom prst="rect">
            <a:avLst/>
          </a:prstGeom>
          <a:noFill/>
        </p:spPr>
      </p:pic>
      <p:sp>
        <p:nvSpPr>
          <p:cNvPr id="4" name="Rectangle 18"/>
          <p:cNvSpPr>
            <a:spLocks noChangeArrowheads="1"/>
          </p:cNvSpPr>
          <p:nvPr/>
        </p:nvSpPr>
        <p:spPr bwMode="auto">
          <a:xfrm>
            <a:off x="3000372" y="785786"/>
            <a:ext cx="316436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rbel" pitchFamily="34" charset="0"/>
                <a:ea typeface="Calibri" pitchFamily="34" charset="0"/>
                <a:cs typeface="Calibri" pitchFamily="34" charset="0"/>
              </a:rPr>
              <a:t>A-Packs, Pedestrian Walkway</a:t>
            </a:r>
            <a:endParaRPr kumimoji="0" lang="en-GB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rbel" pitchFamily="34" charset="0"/>
                <a:ea typeface="Calibri" pitchFamily="34" charset="0"/>
                <a:cs typeface="Calibri" pitchFamily="34" charset="0"/>
              </a:rPr>
              <a:t>4 x double sided units (8 posters in total)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200" dirty="0" smtClean="0">
              <a:latin typeface="Corbel" pitchFamily="34" charset="0"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200" dirty="0" smtClean="0">
                <a:latin typeface="Corbel" pitchFamily="34" charset="0"/>
                <a:cs typeface="Arial" pitchFamily="34" charset="0"/>
              </a:rPr>
              <a:t>£2,596 plus VAT, cost inclusive of production and installation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  <a:cs typeface="Arial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0688" y="2843808"/>
            <a:ext cx="2016224" cy="1368152"/>
          </a:xfrm>
          <a:prstGeom prst="rect">
            <a:avLst/>
          </a:prstGeom>
          <a:noFill/>
        </p:spPr>
      </p:pic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3000372" y="2786050"/>
            <a:ext cx="3159408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rbel" pitchFamily="34" charset="0"/>
                <a:ea typeface="Calibri" pitchFamily="34" charset="0"/>
                <a:cs typeface="Calibri" pitchFamily="34" charset="0"/>
              </a:rPr>
              <a:t>Door Gels</a:t>
            </a:r>
            <a:endParaRPr kumimoji="0" lang="en-GB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  <a:ea typeface="Calibri" pitchFamily="34" charset="0"/>
              <a:cs typeface="Calibri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rbel" pitchFamily="34" charset="0"/>
                <a:ea typeface="Calibri" pitchFamily="34" charset="0"/>
                <a:cs typeface="Calibri" pitchFamily="34" charset="0"/>
              </a:rPr>
              <a:t>Atrium 2 Entrance: 20 doors / 40 gels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rbel" pitchFamily="34" charset="0"/>
                <a:ea typeface="Calibri" pitchFamily="34" charset="0"/>
                <a:cs typeface="Calibri" pitchFamily="34" charset="0"/>
              </a:rPr>
              <a:t>£1,916 plus VAT inclusive of production and installation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200" dirty="0" smtClean="0">
              <a:latin typeface="Corbel" pitchFamily="34" charset="0"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200" dirty="0" smtClean="0">
                <a:latin typeface="Corbel" pitchFamily="34" charset="0"/>
                <a:cs typeface="Arial" pitchFamily="34" charset="0"/>
              </a:rPr>
              <a:t>Atrium 3 Entrance: 28 Doors / 56 Gels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 dirty="0" smtClean="0">
                <a:latin typeface="Corbel" pitchFamily="34" charset="0"/>
                <a:cs typeface="Arial" pitchFamily="34" charset="0"/>
              </a:rPr>
              <a:t>£2,708.60</a:t>
            </a:r>
            <a:r>
              <a:rPr lang="en-GB" sz="1200" dirty="0" smtClean="0">
                <a:latin typeface="Corbel" pitchFamily="34" charset="0"/>
                <a:ea typeface="Calibri" pitchFamily="34" charset="0"/>
                <a:cs typeface="Calibri" pitchFamily="34" charset="0"/>
              </a:rPr>
              <a:t> plus </a:t>
            </a:r>
            <a:r>
              <a:rPr lang="en-GB" sz="1200" dirty="0" smtClean="0">
                <a:latin typeface="Corbel" pitchFamily="34" charset="0"/>
                <a:ea typeface="Calibri" pitchFamily="34" charset="0"/>
                <a:cs typeface="Calibri" pitchFamily="34" charset="0"/>
              </a:rPr>
              <a:t> VAT </a:t>
            </a:r>
            <a:r>
              <a:rPr lang="en-GB" sz="1200" dirty="0" smtClean="0">
                <a:latin typeface="Corbel" pitchFamily="34" charset="0"/>
                <a:ea typeface="Calibri" pitchFamily="34" charset="0"/>
                <a:cs typeface="Calibri" pitchFamily="34" charset="0"/>
              </a:rPr>
              <a:t>inclusive of production and installation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  <a:cs typeface="Arial" pitchFamily="34" charset="0"/>
            </a:endParaRPr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0688" y="4860032"/>
            <a:ext cx="2016224" cy="1440160"/>
          </a:xfrm>
          <a:prstGeom prst="rect">
            <a:avLst/>
          </a:prstGeom>
          <a:noFill/>
        </p:spPr>
      </p:pic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2963184" y="4860032"/>
            <a:ext cx="3274128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rbel" pitchFamily="34" charset="0"/>
                <a:ea typeface="Calibri" pitchFamily="34" charset="0"/>
                <a:cs typeface="Calibri" pitchFamily="34" charset="0"/>
              </a:rPr>
              <a:t>Billboards on the Main Road</a:t>
            </a:r>
            <a:endParaRPr kumimoji="0" lang="en-GB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rbel" pitchFamily="34" charset="0"/>
                <a:ea typeface="Calibri" pitchFamily="34" charset="0"/>
                <a:cs typeface="Calibri" pitchFamily="34" charset="0"/>
              </a:rPr>
              <a:t>48 sheet wet posted billboards</a:t>
            </a:r>
            <a:endParaRPr kumimoji="0" lang="en-GB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  <a:ea typeface="Calibri" pitchFamily="34" charset="0"/>
              <a:cs typeface="Calibri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Corbel" pitchFamily="34" charset="0"/>
                <a:ea typeface="Calibri" pitchFamily="34" charset="0"/>
                <a:cs typeface="Calibri" pitchFamily="34" charset="0"/>
              </a:rPr>
              <a:t>£1,985 plus VAT, cost inclusive of production and installation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smtClean="0">
              <a:latin typeface="Corbel" pitchFamily="34" charset="0"/>
              <a:ea typeface="Calibri" pitchFamily="34" charset="0"/>
              <a:cs typeface="Calibri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rbel" pitchFamily="34" charset="0"/>
                <a:ea typeface="Calibri" pitchFamily="34" charset="0"/>
                <a:cs typeface="Calibri" pitchFamily="34" charset="0"/>
              </a:rPr>
              <a:t>Quantity Available: 4 Billboards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  <a:cs typeface="Arial" pitchFamily="34" charset="0"/>
            </a:endParaRPr>
          </a:p>
        </p:txBody>
      </p:sp>
      <p:sp>
        <p:nvSpPr>
          <p:cNvPr id="14" name="Rectangle 33"/>
          <p:cNvSpPr>
            <a:spLocks noChangeArrowheads="1"/>
          </p:cNvSpPr>
          <p:nvPr/>
        </p:nvSpPr>
        <p:spPr bwMode="auto">
          <a:xfrm>
            <a:off x="2988000" y="6732000"/>
            <a:ext cx="3500462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rbel" pitchFamily="34" charset="0"/>
                <a:ea typeface="Calibri" pitchFamily="34" charset="0"/>
                <a:cs typeface="Calibri" pitchFamily="34" charset="0"/>
              </a:rPr>
              <a:t>Lampost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rbel" pitchFamily="34" charset="0"/>
                <a:ea typeface="Calibri" pitchFamily="34" charset="0"/>
                <a:cs typeface="Calibri" pitchFamily="34" charset="0"/>
              </a:rPr>
              <a:t> Tri Signs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  <a:ea typeface="Calibri" pitchFamily="34" charset="0"/>
              <a:cs typeface="Calibri" pitchFamily="34" charset="0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Corbel" pitchFamily="34" charset="0"/>
                <a:cs typeface="Arial" pitchFamily="34" charset="0"/>
              </a:rPr>
              <a:t>Atrium A: 10 of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rbel" pitchFamily="34" charset="0"/>
                <a:cs typeface="Arial" pitchFamily="34" charset="0"/>
              </a:rPr>
              <a:t>£32,52 </a:t>
            </a:r>
            <a:r>
              <a:rPr lang="en-GB" sz="1200" dirty="0" smtClean="0">
                <a:latin typeface="Corbel" pitchFamily="34" charset="0"/>
                <a:ea typeface="Calibri" pitchFamily="34" charset="0"/>
                <a:cs typeface="Calibri" pitchFamily="34" charset="0"/>
              </a:rPr>
              <a:t>plus VAT inclusive of production and installation</a:t>
            </a:r>
            <a:endParaRPr lang="en-US" sz="1200" dirty="0" smtClean="0">
              <a:latin typeface="Corbel" pitchFamily="34" charset="0"/>
              <a:cs typeface="Arial" pitchFamily="34" charset="0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rbel" pitchFamily="34" charset="0"/>
                <a:ea typeface="Calibri" pitchFamily="34" charset="0"/>
                <a:cs typeface="Calibri" pitchFamily="34" charset="0"/>
              </a:rPr>
              <a:t>Atrium B: 10 of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latin typeface="Corbel" pitchFamily="34" charset="0"/>
                <a:ea typeface="Calibri" pitchFamily="34" charset="0"/>
                <a:cs typeface="Calibri" pitchFamily="34" charset="0"/>
              </a:rPr>
              <a:t>£3,252 </a:t>
            </a:r>
            <a:r>
              <a:rPr lang="en-GB" sz="1200" dirty="0" smtClean="0">
                <a:latin typeface="Corbel" pitchFamily="34" charset="0"/>
                <a:ea typeface="Calibri" pitchFamily="34" charset="0"/>
                <a:cs typeface="Calibri" pitchFamily="34" charset="0"/>
              </a:rPr>
              <a:t>plus VAT inclusive of production and installation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13" name="Picture 12" descr="Lampost Tri poster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738000" y="6984000"/>
            <a:ext cx="1872000" cy="1404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72" name="Rectangle 24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77" name="Rectangle 29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82" name="Rectangle 34"/>
          <p:cNvSpPr>
            <a:spLocks noChangeArrowheads="1"/>
          </p:cNvSpPr>
          <p:nvPr/>
        </p:nvSpPr>
        <p:spPr bwMode="auto">
          <a:xfrm>
            <a:off x="357166" y="8429652"/>
            <a:ext cx="61436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Calibri" pitchFamily="34" charset="0"/>
                <a:cs typeface="Calibri" pitchFamily="34" charset="0"/>
              </a:rPr>
              <a:t>All prices quoted exclude VAT. All media is subject to availability at time of event. Full production specification available on request.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80" y="971600"/>
            <a:ext cx="2088232" cy="1572206"/>
          </a:xfrm>
          <a:prstGeom prst="rect">
            <a:avLst/>
          </a:prstGeom>
          <a:noFill/>
        </p:spPr>
      </p:pic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3060000" y="972000"/>
            <a:ext cx="335758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rbel" pitchFamily="34" charset="0"/>
                <a:ea typeface="Calibri" pitchFamily="34" charset="0"/>
                <a:cs typeface="Calibri" pitchFamily="34" charset="0"/>
              </a:rPr>
              <a:t>Train Station Bridge-link Posters</a:t>
            </a:r>
            <a:endParaRPr kumimoji="0" lang="en-GB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  <a:cs typeface="Arial" pitchFamily="34" charset="0"/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rbel" pitchFamily="34" charset="0"/>
                <a:ea typeface="Calibri" pitchFamily="34" charset="0"/>
                <a:cs typeface="Calibri" pitchFamily="34" charset="0"/>
              </a:rPr>
              <a:t>Sold in sets of 10</a:t>
            </a:r>
            <a:endParaRPr kumimoji="0" lang="en-GB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  <a:ea typeface="Calibri" pitchFamily="34" charset="0"/>
              <a:cs typeface="Calibri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Corbel" pitchFamily="34" charset="0"/>
                <a:ea typeface="Calibri" pitchFamily="34" charset="0"/>
                <a:cs typeface="Calibri" pitchFamily="34" charset="0"/>
              </a:rPr>
              <a:t>£2,210 plus VAT, cost inclusive of production and installation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smtClean="0">
              <a:latin typeface="Corbel" pitchFamily="34" charset="0"/>
              <a:ea typeface="Calibri" pitchFamily="34" charset="0"/>
              <a:cs typeface="Calibri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rbel" pitchFamily="34" charset="0"/>
                <a:ea typeface="Calibri" pitchFamily="34" charset="0"/>
                <a:cs typeface="Calibri" pitchFamily="34" charset="0"/>
              </a:rPr>
              <a:t>Site locations to be confirmed when booking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  <a:cs typeface="Arial" pitchFamily="34" charset="0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3060000" y="6768000"/>
            <a:ext cx="335758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rbel" pitchFamily="34" charset="0"/>
                <a:ea typeface="Calibri" pitchFamily="34" charset="0"/>
                <a:cs typeface="Calibri" pitchFamily="34" charset="0"/>
              </a:rPr>
              <a:t>For </a:t>
            </a:r>
            <a:r>
              <a:rPr lang="en-GB" sz="1200" b="1" dirty="0" smtClean="0">
                <a:latin typeface="Corbel" pitchFamily="34" charset="0"/>
                <a:ea typeface="Calibri" pitchFamily="34" charset="0"/>
                <a:cs typeface="Calibri" pitchFamily="34" charset="0"/>
              </a:rPr>
              <a:t>more </a:t>
            </a:r>
            <a:r>
              <a:rPr kumimoji="0" lang="en-GB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rbel" pitchFamily="34" charset="0"/>
                <a:ea typeface="Calibri" pitchFamily="34" charset="0"/>
                <a:cs typeface="Calibri" pitchFamily="34" charset="0"/>
              </a:rPr>
              <a:t>information</a:t>
            </a:r>
            <a:r>
              <a:rPr kumimoji="0" lang="en-GB" sz="1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rbel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kumimoji="0" lang="en-GB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rbel" pitchFamily="34" charset="0"/>
                <a:ea typeface="Calibri" pitchFamily="34" charset="0"/>
                <a:cs typeface="Calibri" pitchFamily="34" charset="0"/>
              </a:rPr>
              <a:t> please </a:t>
            </a:r>
            <a:r>
              <a:rPr kumimoji="0" lang="en-GB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rbel" pitchFamily="34" charset="0"/>
                <a:ea typeface="Calibri" pitchFamily="34" charset="0"/>
                <a:cs typeface="Calibri" pitchFamily="34" charset="0"/>
              </a:rPr>
              <a:t>contact:</a:t>
            </a:r>
          </a:p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200" b="1" dirty="0">
              <a:latin typeface="Corbel" pitchFamily="34" charset="0"/>
              <a:cs typeface="Calibri" pitchFamily="34" charset="0"/>
            </a:endParaRPr>
          </a:p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rbel" pitchFamily="34" charset="0"/>
                <a:cs typeface="Calibri" pitchFamily="34" charset="0"/>
              </a:rPr>
              <a:t>Kate Jones</a:t>
            </a:r>
          </a:p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200" dirty="0" smtClean="0">
                <a:latin typeface="Corbel" pitchFamily="34" charset="0"/>
                <a:cs typeface="Calibri" pitchFamily="34" charset="0"/>
              </a:rPr>
              <a:t>Business Development Manager</a:t>
            </a:r>
          </a:p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rbel" pitchFamily="34" charset="0"/>
                <a:cs typeface="Calibri" pitchFamily="34" charset="0"/>
              </a:rPr>
              <a:t>Tel: 0845 458 2711</a:t>
            </a:r>
          </a:p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200" dirty="0" smtClean="0">
                <a:latin typeface="Corbel" pitchFamily="34" charset="0"/>
                <a:cs typeface="Calibri" pitchFamily="34" charset="0"/>
              </a:rPr>
              <a:t>E-mail: katejones@rabdf.co.uk</a:t>
            </a:r>
            <a:endParaRPr kumimoji="0" lang="en-GB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  <a:cs typeface="Arial" pitchFamily="34" charset="0"/>
            </a:endParaRP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3071810" y="2928926"/>
            <a:ext cx="3357586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rbel" pitchFamily="34" charset="0"/>
                <a:ea typeface="Calibri" pitchFamily="34" charset="0"/>
                <a:cs typeface="Calibri" pitchFamily="34" charset="0"/>
              </a:rPr>
              <a:t>Hall 16 </a:t>
            </a:r>
            <a:r>
              <a:rPr kumimoji="0" lang="en-GB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rbel" pitchFamily="34" charset="0"/>
                <a:ea typeface="Calibri" pitchFamily="34" charset="0"/>
                <a:cs typeface="Calibri" pitchFamily="34" charset="0"/>
              </a:rPr>
              <a:t>Banners</a:t>
            </a:r>
            <a:endParaRPr kumimoji="0" lang="en-GB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  <a:ea typeface="Calibri" pitchFamily="34" charset="0"/>
              <a:cs typeface="Calibri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Corbel" pitchFamily="34" charset="0"/>
                <a:ea typeface="Calibri" pitchFamily="34" charset="0"/>
                <a:cs typeface="Calibri" pitchFamily="34" charset="0"/>
              </a:rPr>
              <a:t>£1,671 plus VAT, cost inclusive of production and installation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smtClean="0">
              <a:latin typeface="Corbel" pitchFamily="34" charset="0"/>
              <a:ea typeface="Calibri" pitchFamily="34" charset="0"/>
              <a:cs typeface="Calibri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rbel" pitchFamily="34" charset="0"/>
                <a:ea typeface="Calibri" pitchFamily="34" charset="0"/>
                <a:cs typeface="Calibri" pitchFamily="34" charset="0"/>
              </a:rPr>
              <a:t>Site locations to be confirmed when booking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  <a:cs typeface="Arial" pitchFamily="34" charset="0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3060000" y="4932000"/>
            <a:ext cx="3357586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/>
              <a:t>Atrium Hanging Pendant Banners x 8</a:t>
            </a:r>
            <a:endParaRPr kumimoji="0" lang="en-GB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  <a:ea typeface="Calibri" pitchFamily="34" charset="0"/>
              <a:cs typeface="Calibri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Corbel" pitchFamily="34" charset="0"/>
                <a:ea typeface="Calibri" pitchFamily="34" charset="0"/>
                <a:cs typeface="Calibri" pitchFamily="34" charset="0"/>
              </a:rPr>
              <a:t>£5,308 plus VAT, cost inclusive of production and installation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smtClean="0">
              <a:latin typeface="Corbel" pitchFamily="34" charset="0"/>
              <a:ea typeface="Calibri" pitchFamily="34" charset="0"/>
              <a:cs typeface="Calibri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rbel" pitchFamily="34" charset="0"/>
                <a:ea typeface="Calibri" pitchFamily="34" charset="0"/>
                <a:cs typeface="Calibri" pitchFamily="34" charset="0"/>
              </a:rPr>
              <a:t>Site locations to be confirmed when booking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  <a:cs typeface="Arial" pitchFamily="34" charset="0"/>
            </a:endParaRPr>
          </a:p>
        </p:txBody>
      </p:sp>
      <p:pic>
        <p:nvPicPr>
          <p:cNvPr id="17" name="Picture 16" descr="Hall 16 Banner 2013.jpg"/>
          <p:cNvPicPr>
            <a:picLocks/>
          </p:cNvPicPr>
          <p:nvPr/>
        </p:nvPicPr>
        <p:blipFill>
          <a:blip r:embed="rId3" cstate="print"/>
          <a:srcRect l="32150" r="21650" b="38800"/>
          <a:stretch>
            <a:fillRect/>
          </a:stretch>
        </p:blipFill>
        <p:spPr>
          <a:xfrm>
            <a:off x="547200" y="2988000"/>
            <a:ext cx="2088000" cy="1573200"/>
          </a:xfrm>
          <a:prstGeom prst="rect">
            <a:avLst/>
          </a:prstGeom>
        </p:spPr>
      </p:pic>
      <p:pic>
        <p:nvPicPr>
          <p:cNvPr id="13" name="Picture 12" descr="Trident Feeds Pendant Banner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7200" y="4932000"/>
            <a:ext cx="2098800" cy="1574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241</Words>
  <Application>Microsoft Office PowerPoint</Application>
  <PresentationFormat>On-screen Show (4:3)</PresentationFormat>
  <Paragraphs>49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Slide 1</vt:lpstr>
      <vt:lpstr>Slide 2</vt:lpstr>
      <vt:lpstr>Slide 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katejones</dc:creator>
  <cp:lastModifiedBy>Administrator</cp:lastModifiedBy>
  <cp:revision>40</cp:revision>
  <dcterms:created xsi:type="dcterms:W3CDTF">2012-11-27T11:41:09Z</dcterms:created>
  <dcterms:modified xsi:type="dcterms:W3CDTF">2013-10-08T19:11:52Z</dcterms:modified>
</cp:coreProperties>
</file>